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66" r:id="rId4"/>
    <p:sldId id="264" r:id="rId5"/>
    <p:sldId id="257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7285"/>
  </p:normalViewPr>
  <p:slideViewPr>
    <p:cSldViewPr snapToGrid="0">
      <p:cViewPr>
        <p:scale>
          <a:sx n="98" d="100"/>
          <a:sy n="98" d="100"/>
        </p:scale>
        <p:origin x="1112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3T10:08:15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16387 4232 24575,'-19'1'0,"-1"4"0,-10 5 0,10 4 0,8 3 0,8-2 0,4-1 0,1-3 0,3-3 0,4-3 0,5-4 0,1-2 0,1-4 0,-2-3 0,-4-3 0,-3-1 0,-3 4 0,-7 2 0,-5 3 0,-6 1 0,-3 0 0,-1 0 0,4 1 0,4 3-6784,4 1 6784,5 0 0,1 0 0,6-2 0,9-1 0,10-1 0,6-2 0,-3-4 6784,-9-2-6784,-10-1 0,-7 5 0,-5 3 0,-4 1 0,-4 1 0,-2 0 0,3 2 0,4 1 0,4 3 0,2 2 0,2 0 0,2-3 0,6-2 0,6-3 0,5-5 0,-1-6 0,-4-5 0,-8 0 0,-7 6 0,-7 5 0,-5 4 0,-4 1 0,1 1 0,5 1 0,5 6 0,3 3 0,2 4 0,2 1 0,6-4 0,6-4 0,6-6 0,2-2 0,-6-3 0,-5-4 0,-8-3 0,-6 0 0,-8 3 0,-8 3 0,-6 3 0,-1 6 0,5 11 0,4 9 0,7 9 0,5-2 0,3-7 0,5-6 0,7-10 0,8-4 0,3-4 0,-2-4 0,-7-4 0,-6-1 0,-5 0 0,-6 3 0,-4 2 0,0 2 0,2 0 0,3 1 0</inkml:trace>
  <inkml:trace contextRef="#ctx0" brushRef="#br0" timeOffset="12345">5386 11878 24575,'30'0'0,"17"0"0,-12 0 0,4 0 0,6 0 0,1 0 0,3 0 0,0 0 0,3 0 0,-1 0 0,-3 0 0,-2 0 0,-3 0 0,-1-1 0,-4-1 0,-1 0 0,-2-2 0,0-2 0,-1 0 0,0-1 0,-1-1 0,0-2 0,29-8 0,-1 0 0,3 1 0,-4 2 0,-4 3 0,-7 1 0,-8 1 0,-9 1 0,-8 1 0,-6 2 0,-5 3 0,-5 1 0,-2 1 0,-4 1 0,-1 0 0</inkml:trace>
  <inkml:trace contextRef="#ctx0" brushRef="#br0" timeOffset="17265">15763 11706 24575,'14'0'0,"10"0"0,10 0 0,8 0 0,1 0 0,1 0 0,-2 0 0,-4 0 0,-4 0 0,-4 0 0,-1 0 0,-1 0 0,0 0 0,-3 0 0,1 0 0,-2 0 0,0 0 0,0 0 0,-3 0 0,-3 0 0,-3 0 0,-2 0 0,-1 0 0,-2 0 0,-3 0 0,-4 0 0,-1 0 0</inkml:trace>
  <inkml:trace contextRef="#ctx0" brushRef="#br0" timeOffset="23124">6271 9561 24575,'0'10'0,"0"8"0,0 13 0,0 8 0,3 5 0,7-4 0,4-3 0,5-7 0,2-2 0,0-3 0,2 0 0,2-2 0,1-2 0,2-3 0,1 1 0,3 2 0,0 1 0,0 1 0,-2-3 0,-2-2 0,1-3 0,1-3 0,0-1 0,2-2 0,3-3 0,9 0 0,7-3 0,5-2 0,1-1 0,-3 0 0,-7-5 0,-7-4 0,-7-8 0,-5-11 0,0-15 0,-2-15 0,-14 21 0,-1-2 0,-1-4 0,-2-1 0,-3 0 0,-1 0 0,-1 2 0,-2 0 0,-2 7 0,-2 1 0,-7-21 0,-10 10 0,-8 8 0,-8 4 0,-5 2 0,-3 4 0,-1 3 0,-2 6 0,-3 4 0,-3 5 0,-3 5 0,4 1 0,5 3 0,9 2 0,10 1 0,13-1 0,6 1 0</inkml:trace>
  <inkml:trace contextRef="#ctx0" brushRef="#br0" timeOffset="25643">16209 9209 24575,'-14'0'0,"-14"0"0,-2 1 0,-4 8 0,-3 3 0,-11 11 0,13-1 0,1 2 0,-7 19 0,7 3 0,6 1 0,7-3 0,4-5 0,4-5 0,3-6 0,3-3 0,2 2 0,0 2 0,-1 5 0,1 2 0,2 2 0,3-2 0,0-2 0,0-2 0,0-1 0,2 1 0,5-2 0,5 0 0,6-2 0,5-2 0,7 0 0,10 0 0,7-3 0,10-2 0,5-6 0,2-3 0,-2-3 0,-1-4 0,4 0 0,1-4 0,-31 0 0,1-2 0,0 0 0,0-2 0,2-3 0,0-2 0,1-3 0,0-2 0,0-3 0,-1-2 0,0-1 0,-2-1 0,-5-1 0,-3 0 0,21-24 0,-13 0 0,-12 0 0,-8-6 0,-7-7 0,-6 25 0,-1-2 0,0-3 0,-2 0 0,-2-1 0,-1 0 0,-4 4 0,-3 1 0,-23-24 0,-11 12 0,-6 10 0,4 7 0,4 5 0,4 5 0,1 3 0,2 4 0,5 4 0,6 3 0,7 3 0,7 1 0,4 1 0,4 0 0</inkml:trace>
  <inkml:trace contextRef="#ctx0" brushRef="#br0" timeOffset="29756">26796 11149 24575,'-14'0'0,"-7"0"0,-15 0 0,-12 0 0,-4 0 0,2 0 0,8 0 0,7 0 0,6 3 0,2 1 0,3 4 0,-1 4 0,-1 0 0,-2 4 0,0 1 0,5 1 0,6 0 0,6 1 0,5 1 0,3 4 0,3 2 0,0 2 0,0-1 0,1 1 0,3 0 0,4-2 0,4-2 0,1-2 0,3-3 0,3-1 0,3 0 0,2-1 0,-1 0 0,1-2 0,-3-1 0,1-2 0,-4-2 0,1-2 0,0-2 0,0 0 0,3-1 0,4 0 0,2-1 0,1 0 0,-3-1 0,-2 0 0,-2-1 0,0 0 0,0-2 0,-2 0 0,-2 0 0,0 0 0,-1-2 0,2-3 0,1-4 0,3-3 0,1-1 0,1-1 0,-3 2 0,-3 1 0,-5-3 0,-3-4 0,-4-7 0,-1-9 0,-2-1 0,-2 0 0,0 7 0,-2 7 0,0 7 0,0 3 0,0 2 0,-2 0 0,-3-1 0,-3-1 0,-2 0 0,0-1 0,2 2 0,2 2 0,2 2 0,3 4 0,0 1 0</inkml:trace>
  <inkml:trace contextRef="#ctx0" brushRef="#br0" timeOffset="47761">25679 9609 24575,'-49'0'0,"-16"0"0,23 0 0,-1 0 0,-3 0 0,0 0 0,-2 0 0,1 2 0,13 1 0,2 2 0,-5 0 0,4 1 0,6 9 0,6 0 0,4-1 0,1 3 0,2 1 0,0 7 0,3 5 0,4 7 0,3 12 0,4 7 0,0 5 0,0-4 0,3-8 0,3-8 0,7-8 0,6-4 0,5-3 0,3-2 0,3-2 0,2-3 0,1-1 0,0-2 0,0 0 0,1-2 0,1-5 0,0-3 0,-1-5 0,3-1 0,0 0 0,4-3 0,2-9 0,2-11 0,0-8 0,-1-3 0,-5 2 0,-2 2 0,-4 3 0,-4 2 0,-5 3 0,-5 1 0,0 1 0,-3 0 0,-2-2 0,-5-2 0,-4-4 0,-5-9 0,-10-8 0,-12-8 0,-10-1 0,-8 7 0,0 5 0,-1 8 0,0 5 0,2 4 0,7 8 0,9 7 0,8 4 0,6 5 0,4 0 0,4 1 0</inkml:trace>
  <inkml:trace contextRef="#ctx0" brushRef="#br0" timeOffset="81533">8522 18681 24575,'53'0'0,"-17"-1"0,3 2 0,16-1 0,5 1 0,-16 1 0,2 1 0,1-1-445,4 2 1,0 1 0,1-1 444,1 1 0,0-1 0,0 1 0,0-1 0,-1 1 0,1-2 0,-2 1 0,-1-1 0,0 0 0,-3-1 0,0 0 0,-1 0 207,19 2 0,-2 0-207,-6-1 0,-2 0 113,-4 0 0,-1 1-113,-6-2 0,0 0 0,-2 0 0,1 0 0,0-1 0,1 0 338,2-1 1,0 0-339,0 0 0,0 0 8,-1 0 0,0 0-8,0 0 0,-1 0 0,2 0 0,0 0 0,1 0 0,-1-1 0,0 0 0,-1-1 0,-1 0 0,1 0 0,-2 0 0,1 0 0,-1 0 0,0 1 0,2 0 0,0 0 0,3 1 0,0 0 0,4 0 0,1 0 0,5 0 0,1 0 0,6 0 0,2 0-156,-21 0 0,0 0 0,1 0 156,-1 0 0,1 0 0,-1 0 0,-1 0 0,0 0 0,-1 0 0,17 0 0,-2 0 0,-1 0 0,0 0 0,-5 0 0,0 0 0,-3-1 0,-1 0 0,-3 0 0,-1-1 0,-8-2 0,-1 0 0,27-6 468,-12 0-468,-4 1 0,-4 2 0,-3 1 0,-6 1 0,-5 1 0,-1 1 0,0 0 0,-2-1 0,-3 2 0,-5 0 0,-8 1 0,-4 1 0</inkml:trace>
  <inkml:trace contextRef="#ctx0" brushRef="#br0" timeOffset="263783">22138 15706 24575,'23'0'0,"18"0"0,14 0 0,3 0 0,-12 0 0,-9 0 0,-6 0 0,-3 0 0,-5 0 0,-4 0 0,-4 0 0,-2 0 0,-1 0 0,0 0 0,-2 0 0,-1 0 0,-2 0 0,-1 0 0,-1 0 0,-3 0 0,0 0 0</inkml:trace>
  <inkml:trace contextRef="#ctx0" brushRef="#br0" timeOffset="275974">26477 18139 24575,'-3'13'0,"0"7"0,1 11 0,0 6 0,0 2 0,1-7 0,3-9 0,7-7 0,6-8 0,8-3 0,6-3 0,1-2 0,-1-1 0,-5-5 0,-7-5 0,-7-6 0,-5-3 0,-4-4 0,-6-7 0,-4-8 0,-6-7 0,-2 1 0,3 7 0,4 13 0,3 12 0,1 8 0,0 4 0,-1 1 0,-1 0 0,-2 0 0,-1 0 0,-1 0 0,3 0 0,3 1 0,3-1 0,2 1 0</inkml:trace>
  <inkml:trace contextRef="#ctx0" brushRef="#br0" timeOffset="277943">26346 18253 24575,'-26'11'0,"2"-4"0,3-3 0,17-4 0,28 0 0,20-3 0,13-3 0,0-4 0,-14 1 0,-12 4 0,-16 2 0,-19 6 0,-33 15 0,8-2 0,-2 2 0,-7 4 0,1 2 0,1-1 0,3 0 0,-10 12 0,21-15 0,22-11 0,26-8 0,18-7 0,9-2 0,-5-1 0,-20 5 0,-20 7 0,-24 15 0,-18 12 0,-9 6 0,6-3 0,21-13 0,35-15 0,40-17 0,-15 0 0,4-2 0,7-2 0,-1-1 0,-6 0 0,-4 2 0,16-4 0,-33 12 0,-28 12 0,-19 10 0,-10 6 0,3 1 0,9-9 0,11-6 0</inkml:trace>
  <inkml:trace contextRef="#ctx0" brushRef="#br0" timeOffset="278642">27362 18086 24575,'0'21'0,"0"15"0,0 17 0,0-20 0,0 2 0,0 2 0,0 0 0,0-2 0,0 0 0,0 25 0,0-16 0,0-18 0,0-11 0,0-9 0,0-3 0</inkml:trace>
  <inkml:trace contextRef="#ctx0" brushRef="#br0" timeOffset="280366">21984 15238 24575,'-3'5'0,"1"8"0,2 9 0,0 9 0,0 5 0,0-2 0,2-3 0,7-2 0,8-5 0,7-4 0,6-2 0,1-7 0,-3-4 0,-2-4 0,-4-3 0,-4-5 0,-2-4 0,-1-6 0,-4-4 0,-4-1 0,-3-2 0,-3-1 0,-1-1 0,-1 1 0,-4 2 0,-7 4 0,-8 1 0,-9 2 0,-8 1 0,-4 2 0,0 2 0,7 3 0,8 3 0,8 1 0,10 2 0,5 0 0</inkml:trace>
  <inkml:trace contextRef="#ctx0" brushRef="#br0" timeOffset="280999">22381 15340 24575,'0'0'0</inkml:trace>
  <inkml:trace contextRef="#ctx0" brushRef="#br0" timeOffset="281868">22483 15199 24575,'0'26'0,"0"3"0,0 4 0,0 2 0,0 0 0,0-1 0,0-1 0,1 0 0,2-3 0,1-1 0,1-3 0,-2-4 0,0-4 0,0-3 0,-1-4 0,-1-2 0,0-3 0,1-4 0,-1-1 0,1-1 0</inkml:trace>
  <inkml:trace contextRef="#ctx0" brushRef="#br0" timeOffset="349948">22511 12138 24575,'16'0'0,"12"0"0,19 0 0,12 0 0,7 0 0,-11 0 0,-17 0 0,-14 0 0,-12 0 0,-6 0 0,-3 0 0</inkml:trace>
  <inkml:trace contextRef="#ctx0" brushRef="#br0" timeOffset="377279">22658 14832 24575,'11'-1'0,"7"-2"0,9-2 0,4-1 0,2 1 0,1 3 0,7 2 0,9 0 0,6 0 0,2 0 0,-3 0 0,-4 0 0,-3 0 0,-5 0 0,-1 0 0,-4 0 0,-1 0 0,0-1 0,0 0 0,1-1 0,1 0 0,4 1 0,7 1 0,5 0 0,5 0 0,1 0 0,0 0 0,-27 0 0,0 0 0,0 0 0,0 0 0,3 0 0,-1 0 0,0 0 0,0 0 0,-1 0 0,0 0 0,0 0 0,1 0 0,-1 0 0,0 0 0,-1 0 0,0 0 0,33 0 0,-1 0 0,0 0 0,-1 0 0,1 2 0,-2 0 0,-3 2 0,-2 0 0,-6 0 0,-4 2 0,-4-1 0,-4 3 0,0-1 0,2-1 0,1-2 0,2-1 0,-3 0 0,-3-2 0,-5 1 0,-9 0 0,-6 1 0,-8 0 0,-4-1 0,1-1 0,16-1 0,25-1 0,-14-1 0,2 0 0,10-2 0,2 1 0,0-2 0,2 0 0,-1 0 0,1 0 0,1 0 0,-1 0 0,-1 1 0,-1 1 0,0 0 0,1 1 0,-2 1 0,0 0 0,-1 1 0,0 0 0,-1 0 0,1 0 0,0 0 0,1 0 0,2 0 0,0 0 0,1 0 0,1 0 0,-2 0 0,0 0 0,-2 0 0,-1 0 0,-6 0 0,0 0 0,-2 0 0,-1 0 0,-1 0 0,-1 0 0,2 1 0,0 0 0,2 1 0,0 0 0,4 1 0,0 1 0,-1-1 0,1 1 0,-2-1 0,0 0 0,-1-1 0,-1 0 0,-3-1 0,-1 0 0,0 0 0,0 0 0,-1-1 0,0 0 0,0 0 0,-1 0 0,1 0 0,-1 0 0,0 0 0,0 0 0,-2 0 0,1 0 0,31 0 0,-4-2 0,-1-2 0,-3-2 0,0-2 0,0-2 0,4 0 0,2 0 0,-29 5 0,0-1 0,2 1 0,0 0 0,0-1 0,0 1 0,1-1 0,0-1 0,0 1 0,-1 0 0,0 0 0,1 0 0,0-1 0,0 1 0,1 0 0,-1 1 0,0 0 0,0 1 0,-1 0 0,-1 0 0,0 1 0,1 1 0,-2 0 0,1 0 0,-1 0 0,1 0 0,-1 1 0,1 0 0,29-1 0,0 0 0,-3 2 0,-3 0 0,-3 0 0,-3 0 0,-1 0 0,1 0 0,4 1 0,3 1 0,3 0 0,0 2 0,-4 1 0,-11-1 0,-19 0 0,-13-3 0</inkml:trace>
  <inkml:trace contextRef="#ctx0" brushRef="#br0" timeOffset="530725">23445 11730 24575,'25'0'0,"23"0"0,10 0 0,5 0 0,-13 0 0,0 0 0,15 0 0,-3-1 0,-24-1 0,-4 0 0,26-7 0,-13-3 0,-11-1 0,-11 3 0,-7 3 0,-3 2 0,1 0 0,0 0 0,-1 2 0,-1 0 0,-1 1 0,-2 0 0,-1 1 0,-1 1 0,1 0 0,0 0 0,1 0 0,-1 0 0,1 0 0,0 0 0,1 0 0,-1 0 0,-2 0 0,-1 0 0,0 0 0,3 0 0,2 0 0,1 1 0,0 1 0,-2 1 0,-3 2 0,-4-3 0,-2 0 0</inkml:trace>
  <inkml:trace contextRef="#ctx0" brushRef="#br0" timeOffset="557211">23425 10999 24575,'-11'0'0,"2"0"0,1 4 0,4 18 0,-4 10 0,-1 5 0,1-2 0,0 3 0,-6 18 0,-1 2 0,5-12 0,1-2 0,0 5 0,2 1 0,3-8 0,1 0 0,1-4 0,1-2 0,1 22 0,2-14 0,7-9 0,7-5 0,13-1 0,9 3 0,8 1 0,6 0 0,3-7 0,5-5 0,-29-11 0,2 0 0,2-2 0,1-1 0,3 0 0,1-1 0,4-1 0,1-1 0,2-1 0,2-1 0,-1-1 0,1 0 0,-2-2 0,-1-2 0,-1-1 0,-2-3 0,-2 0 0,-1-3 0,-1-2 0,-1 0 0,0-1 0,-1 0 0,-3-1 0,0 1 0,-1-1 0,-1 0 0,28-12 0,-5-1 0,-6 1 0,-6-3 0,-8-2 0,-7-1 0,-5-5 0,-5-2 0,-7-1 0,-5-3 0,-6-8 0,-8-8 0,1 24 0,-1 1 0,-1 0 0,-2 1 0,-10-21 0,4 15 0,4 16 0,2 9 0,1 3 0,-1 1 0,-5-5 0,-8-5 0,-10-7 0,-8-6 0,-4-1 0,2 5 0,2 6 0,-1 5 0,-5 5 0,-6 1 0,-9 4 0,29 6 0,0 0 0,-1 1 0,-1 0 0,-2 1 0,1 0 0,-1 0 0,1 0 0,0 0 0,0 0 0,-29 0 0,9 1 0,8 1 0,3 2 0,4 1 0,1-1 0,3 0 0,4-1 0,1 0 0,3 2 0,-2 2 0,2 0 0,0 3 0,2-1 0,5-1 0,3-1 0,5-2 0,2 0 0,4-1 0,4-1 0,3 0 0,1 1 0,1 0 0,0-1 0,0-2 0</inkml:trace>
  <inkml:trace contextRef="#ctx0" brushRef="#br0" timeOffset="698778">6142 5699 24575,'0'0'0</inkml:trace>
  <inkml:trace contextRef="#ctx0" brushRef="#br0" timeOffset="699809">1450 17616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3T10:31:17.26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7930 9010 24575,'-49'0'0,"-1"0"0,0 0 0,4 0 0,0 0 0,-5 0 0,1 0 0,-5 0 0,-2 0 0,0 0 0,1 0-978,-7 0 0,0 0 1,1 0-1,0 0 978,0 0 0,-1 0 0,1 0 0,1 2 0,4-1 0,0 2 0,2 0 0,1 2 239,-9 2 1,2 2 0,5 3-240,-10 7 0,9 6 374,14 0 0,6 3-374,-4 24 0,26-3 0,17 5 1008,8-21 0,5 2-1008,12 8 0,7 1 0,0-8 0,5 1 0,4-2-425,-3-4 0,3-1 1,3-1-1,2-2 425,8 3 0,3-2 0,3-1 0,1-2-556,-8-5 1,2-2 0,1 0-1,1-2 1,0-1 555,4-2 0,1 0 0,0-3 0,1 0 0,1-2 0,-8-1 0,1-2 0,0 0 0,0-1 0,0-1 0,1 0-443,-1-1 0,0-1 1,0-1-1,0 0 1,0-1-1,0-1 443,1-1 0,0 0 0,0-2 0,0 0 0,-1-1 0,1-1 0,-1 0 0,-1-1 0,1-1 0,-1-1 0,1-1 0,-2 0 0,0-1 0,-1 0 0,0-2 0,0 0 0,-1 0 0,-1 0-287,8-2 1,0-1-1,-1 1 1,-1-1 0,-2 1 286,8-3 0,-2 1 0,-2 0 0,-2 0 328,7-2 1,-2 1-1,-6 0-328,7-2 0,-8 0 1112,-15 3 0,-6 1-1112,5-7 3020,-26 5-3020,-12 4 2210,-31-7-2210,-14 1 0,-10-3 0,3 1 0,-5 0 0,-5-2-531,11 5 1,-4-1 0,-1-1 0,-2 1 0,-1-1 530,5 3 0,-2-1 0,0 0 0,-1 0 0,0 1 0,0 0 0,-2 0 0,0 0 0,0 1 0,0 0 0,-1 0 0,0 1 0,0 1 0,-1 0 0,-1 1 0,1 0 0,0 2 0,1 1 0,-6-1 0,0 2 0,1 1 0,0 1 0,1 1-295,5 2 0,0 0 1,0 1-1,2 0 1,0 2 294,-4-1 0,0 2 0,2 1 0,2 0 0,-3 1 0,2 1 0,4 1 0,-3 1 0,7 2 0,-9 8 0,34 1 0,17-6 0,4-4 0</inkml:trace>
  <inkml:trace contextRef="#ctx0" brushRef="#br0" timeOffset="4272">18428 268 24575,'-27'-4'0,"-5"2"0,-29 2 0,14 0 0,-5 0 0,8 0 0,-3 0 0,-2 0-759,-13 0 0,-3 0 1,-3 0 758,11 0 0,-1 0 0,-2 0 0,-1 0-403,7 0 0,-1 0 0,-1 0 1,-1 0-1,0 0 403,-2 0 0,-1 0 0,-1-1 0,0 2 0,0-1 0,-1 1 0,-1 0 0,0 0 0,0 0 0,1 1 0,1 1 0,0-1 0,1 1 0,0 0 0,2 1 0,-9 0 0,1 1 0,1 1 0,1 0-256,4 0 0,2 0 1,1 0-1,2 1 256,-9 0 0,3 1 0,2 0-91,7-1 1,1 0 0,2-1 90,-18 3 0,3 0 0,8 0 0,2 1 688,6-1 0,2 2-688,8-1 0,3 2 2571,-18 15-2571,14 2 1270,9 2-1270,9 2 367,10-1-367,5 3 0,6 3 0,13 13 0,2-17 0,5 3 0,11 9 0,8 2 0,0-6 0,7 1 0,2-1-546,-5-7 0,2 0 1,3-1-1,1-2 546,-5-4 0,2-1 0,1-2 0,1 0 0,1-2 0,4 0 0,1-1 0,0-2 0,2-2 0,-1-2-458,0-2 0,1-2 0,-1-2 0,1-1 0,1-1 458,-1-1 0,1 0 0,1-2 0,-1-1 0,2-1-558,5-1 1,1-2 0,1 0 0,0-2 0,1 0 557,-9 0 0,-1-1 0,2-1 0,-1 0 0,1 0 0,1-1-463,4-2 0,0 0 0,1 0 0,1-1 1,0-1-1,0 0 463,-7 0 0,1 0 0,0 0 0,1-1 0,-1-1 0,0 1 0,-1-1 0,-1 0 0,-1-1 0,0 1 0,-1-1 0,1 0 0,-1-1 0,1 1 0,-1 0 0,0 0 0,1-1 0,-1 1 0,0 0 0,-1-1 0,0 1-65,4-1 0,-1 0 1,-1 0-1,0 0 0,-1 0 1,0 1 64,5-2 0,-1-1 0,0 1 0,-3 0 0,0 1 213,3-3 1,-1 1-1,-2 0 1,-3-1-214,3-1 0,-3 0 0,-4-2 1150,7-4 0,-7-2-1150,-18 4 0,-5-2 3511,5-27-3511,-18-14 0,-15 18 0,-7-4 0,-7-11 0,-6-1 649,3 15 0,-4 0 1,-2 1-650,-4-1 0,-3 1 0,-3 2 0,-1 3 0,-4 3 0,-2 3 0,-2 4 0,-3 3 0,16 12 0</inkml:trace>
  <inkml:trace contextRef="#ctx0" brushRef="#br0" timeOffset="4272">18367-1 21488,'-30'8'0,"-20"6"0,-14 4 0,4-1 0,11-2 0,4 0 359,11-4 0,3-1-359,-8 7 1575,20-3-1575,12-3 0,5-4 0,2-3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AE422-6B9E-9541-9F74-2365283E9DD3}" type="datetimeFigureOut">
              <a:rPr lang="en-CH" smtClean="0"/>
              <a:t>13.12.24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B2357-8935-9949-A08E-BAF6BD0E5AF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66196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B2357-8935-9949-A08E-BAF6BD0E5AF8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91346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Atto vs. Neg | mScarlet vs. Neg | mScarlet vs. Atto | LV vs. Neg | LV vs. mScarlet</a:t>
            </a:r>
          </a:p>
          <a:p>
            <a:r>
              <a:rPr lang="en-CH" dirty="0"/>
              <a:t>omitted for now: LV vs. Atto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B2357-8935-9949-A08E-BAF6BD0E5AF8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1226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51608-20CB-FD4D-0D87-A8B2CA773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EB21EA-8443-8F20-14BE-502901B3F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2071F0-9CB3-A444-5F0B-627E227E8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431F1-7DDE-4040-17E5-63E6391562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B2357-8935-9949-A08E-BAF6BD0E5AF8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26753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06C3F-8E8F-8329-05BF-6C83C4098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D41976-F1AC-4F34-28AF-595840093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A062F-FC06-5E9A-69CA-59122F7FD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AB154-2A3A-F016-0BE9-E145AC4E9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B2357-8935-9949-A08E-BAF6BD0E5AF8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09366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269FC-D063-1E18-B649-E7341B364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2AB42-8FC9-C82B-2D95-1992C73CD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7B69C7-437D-3C3F-F5CF-4E18E723D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FCF8E-C9DA-D2E4-C1D9-DEB42CF5E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B2357-8935-9949-A08E-BAF6BD0E5AF8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61132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84E58-3C2E-51AC-A45D-026661484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3CBBA9-A90E-D0C3-F9FA-1157E9B91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559F38-41D9-D3C2-8E3D-2DF87A00C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8733B-10E3-1228-EB06-123E32A6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B2357-8935-9949-A08E-BAF6BD0E5AF8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18983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6F5A5-8A8C-9925-111B-5F075615E8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93853-176D-EA77-9680-D2143DFD5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6DC48-1E3B-B9EC-C991-2634B98C6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9E02-FC70-6D46-80DE-455EDA1D11BF}" type="datetimeFigureOut">
              <a:rPr lang="en-CH" smtClean="0"/>
              <a:t>13.12.24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CAA15-4A41-E0ED-B048-1E7411D69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908F1-A213-1506-BF9E-F30F174E2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C6A7-7036-1841-BFDC-EB30F8B5350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77684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03185-B17A-4891-2F70-AACDC381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18545-1780-99C3-8912-7EBCF8DB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1EA83-E17A-20FB-5B6C-05336F33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9E02-FC70-6D46-80DE-455EDA1D11BF}" type="datetimeFigureOut">
              <a:rPr lang="en-CH" smtClean="0"/>
              <a:t>13.12.24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8F684-EA1D-1731-AE21-7F1AB8069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F7979-1713-FC3D-3BF7-47168A80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C6A7-7036-1841-BFDC-EB30F8B5350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36078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6AA716-DD1F-8324-CD34-24B646C71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2B8BA0-1F20-52DF-CED5-F61330697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38FD5-2962-72AB-0A9A-3FEA7F12D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9E02-FC70-6D46-80DE-455EDA1D11BF}" type="datetimeFigureOut">
              <a:rPr lang="en-CH" smtClean="0"/>
              <a:t>13.12.24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2DC21-80CA-6771-F187-D1346CAD0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5AB04-9537-3CCB-4E69-FF7838A04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C6A7-7036-1841-BFDC-EB30F8B5350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1268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A13E-4B0C-B0C2-6346-024CF3F31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1D42C-F74D-C692-46E4-D40DD24DD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67EB7-F194-364B-D47E-4A1B0097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9E02-FC70-6D46-80DE-455EDA1D11BF}" type="datetimeFigureOut">
              <a:rPr lang="en-CH" smtClean="0"/>
              <a:t>13.12.24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03C6B-C154-C4A8-3B75-45AD547A1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939A4-BE07-7B0F-DC59-34B3A2B2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C6A7-7036-1841-BFDC-EB30F8B5350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1450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F643-DB9D-656C-EB89-67BF6C7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AEF6F-B641-6A37-6F3B-9944282EB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D232A-94CB-A34F-27D9-086B4033F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9E02-FC70-6D46-80DE-455EDA1D11BF}" type="datetimeFigureOut">
              <a:rPr lang="en-CH" smtClean="0"/>
              <a:t>13.12.24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F2B34-D711-8D47-2DAB-6F7E43041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94CF3-886C-75F7-A84D-B0AC671FC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C6A7-7036-1841-BFDC-EB30F8B5350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26777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62F8-832D-AE6A-BDCF-C34EE759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B147D-4033-D296-134D-C0582B603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AC55F-DBC9-78DE-0582-AC1541A9C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DDF80-2075-2565-2434-A05DA5AE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9E02-FC70-6D46-80DE-455EDA1D11BF}" type="datetimeFigureOut">
              <a:rPr lang="en-CH" smtClean="0"/>
              <a:t>13.12.24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A3F22-1D7F-AA14-5F12-86CC1378D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BA866-0127-3D48-E689-4A097137B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C6A7-7036-1841-BFDC-EB30F8B5350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8356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0C853-5E53-DF01-E298-99E7D584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75462-C601-0FA2-F697-42C2B0661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46757-1CE9-1A5D-DB07-56002CB4F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6772C1-8A7A-AB27-B262-ED759125C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55D547-96C0-90F2-16AD-3E01A42019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E0BC8-696B-C355-657D-B20CB999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9E02-FC70-6D46-80DE-455EDA1D11BF}" type="datetimeFigureOut">
              <a:rPr lang="en-CH" smtClean="0"/>
              <a:t>13.12.24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EE5D0-E863-C6AA-6CCB-0A7B7C749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E42F75-A276-5E9E-C41E-A2F7FC9A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C6A7-7036-1841-BFDC-EB30F8B5350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48868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3DC2-3AF4-5127-1DAE-7E31BB135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C82BFC-3F43-EC40-2D78-8F894248B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9E02-FC70-6D46-80DE-455EDA1D11BF}" type="datetimeFigureOut">
              <a:rPr lang="en-CH" smtClean="0"/>
              <a:t>13.12.24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C4DFC-70E7-82A6-C591-FF4355237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4FCA2-07BD-7A04-F981-D1F3B6F9A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C6A7-7036-1841-BFDC-EB30F8B5350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63942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AE92AE-5270-EED0-1445-0D57C49D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9E02-FC70-6D46-80DE-455EDA1D11BF}" type="datetimeFigureOut">
              <a:rPr lang="en-CH" smtClean="0"/>
              <a:t>13.12.24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AEE587-3A08-1CC5-256E-E1AB64D6E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5EA56-B763-72E5-7800-6A283E35B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C6A7-7036-1841-BFDC-EB30F8B5350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016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BD94F-7051-8158-F9BC-77E6E769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7FAC9-5AB5-0C22-D41C-F7AA7CE17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3557C-74A9-5F0D-E04A-4787B80FB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3DADA-FF8B-F634-2CEB-DCE2FA412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9E02-FC70-6D46-80DE-455EDA1D11BF}" type="datetimeFigureOut">
              <a:rPr lang="en-CH" smtClean="0"/>
              <a:t>13.12.24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162CC-4FC2-1D6D-3A2D-D6106AA94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79F6D-2453-293D-3AFC-3329C397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C6A7-7036-1841-BFDC-EB30F8B5350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36254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D2CB-9355-66E3-BC9C-8273C419F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83CA60-BF9F-778A-6DE7-CA52167E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1387D-7D53-2856-32FB-EFD2461D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CE7A9-37C0-042B-6090-93EC5CC9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9E02-FC70-6D46-80DE-455EDA1D11BF}" type="datetimeFigureOut">
              <a:rPr lang="en-CH" smtClean="0"/>
              <a:t>13.12.24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62ACB-8765-64AC-6F8A-C875DC6E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BC33A-A634-DDB7-DE7B-7CA113826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C6A7-7036-1841-BFDC-EB30F8B5350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54995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9C209-16F6-AC5A-E02D-9A8E2FB0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F1D8D-C15F-A5DE-E5FF-36EB898A7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8706F-84F2-94C0-A287-95423B58F4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739E02-FC70-6D46-80DE-455EDA1D11BF}" type="datetimeFigureOut">
              <a:rPr lang="en-CH" smtClean="0"/>
              <a:t>13.12.24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F7958-4538-21E5-6C0C-B82A39273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691C2-F14C-B334-FF9E-BE312734A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6FC6A7-7036-1841-BFDC-EB30F8B5350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8725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customXml" Target="../ink/ink2.xml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A002F-4D7A-4473-7A39-C71F5CD643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6674F-A6E3-067E-873C-432CDF8F7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4911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E050C81B-037C-99D7-4C19-ADD310422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04" y="404947"/>
            <a:ext cx="5647340" cy="5538107"/>
          </a:xfrm>
          <a:prstGeom prst="rect">
            <a:avLst/>
          </a:prstGeom>
        </p:spPr>
      </p:pic>
      <p:pic>
        <p:nvPicPr>
          <p:cNvPr id="5" name="Picture 4" descr="A chart of different groups of groups&#10;&#10;Description automatically generated with medium confidence">
            <a:extLst>
              <a:ext uri="{FF2B5EF4-FFF2-40B4-BE49-F238E27FC236}">
                <a16:creationId xmlns:a16="http://schemas.microsoft.com/office/drawing/2014/main" id="{38D7A181-E26C-50E5-513D-D5158253F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657" y="4046038"/>
            <a:ext cx="4711159" cy="2498453"/>
          </a:xfrm>
          <a:prstGeom prst="rect">
            <a:avLst/>
          </a:prstGeom>
        </p:spPr>
      </p:pic>
      <p:pic>
        <p:nvPicPr>
          <p:cNvPr id="7" name="Picture 6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F1A5D0C3-8224-66C1-323B-3ABF1F6CD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662" y="131718"/>
            <a:ext cx="3788143" cy="37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2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ED1310-B242-EB25-7763-A505951ACD11}"/>
              </a:ext>
            </a:extLst>
          </p:cNvPr>
          <p:cNvSpPr txBox="1"/>
          <p:nvPr/>
        </p:nvSpPr>
        <p:spPr>
          <a:xfrm>
            <a:off x="313509" y="452122"/>
            <a:ext cx="12360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&gt; unique(</a:t>
            </a:r>
            <a:r>
              <a:rPr lang="en-GB" sz="1400" dirty="0" err="1"/>
              <a:t>dia_cryp_only$Protein.Ids</a:t>
            </a:r>
            <a:r>
              <a:rPr lang="en-GB" sz="1400" dirty="0"/>
              <a:t>)</a:t>
            </a:r>
          </a:p>
          <a:p>
            <a:r>
              <a:rPr lang="en-GB" sz="1400" dirty="0"/>
              <a:t>[1] "CRYP-EP400_ENST00000389561_2"                            "CRYP-KIAA0753_ENST00000361413_0"                        </a:t>
            </a:r>
          </a:p>
          <a:p>
            <a:r>
              <a:rPr lang="en-GB" sz="1400" dirty="0"/>
              <a:t>[3] "CRYP-EP400_ENST00000389561_0"                            "CRYP-ZNF423_ENST00000561648_0"                          </a:t>
            </a:r>
          </a:p>
          <a:p>
            <a:r>
              <a:rPr lang="en-GB" sz="1400" dirty="0"/>
              <a:t>[5] "CRYP-TRRAP_ENST00000628380_2"                            "CRYP-AC022966_1_ENST00000542802_chr17_78836897_78836976"</a:t>
            </a:r>
            <a:endParaRPr lang="en-CH" sz="1400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D874C41-3A61-4002-FC82-62AED62803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59"/>
          <a:stretch/>
        </p:blipFill>
        <p:spPr>
          <a:xfrm>
            <a:off x="-4454434" y="1796105"/>
            <a:ext cx="5016137" cy="49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9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2EE2810-9808-35C8-BDE9-D63BDF463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37" y="3330870"/>
            <a:ext cx="2953996" cy="302796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5BBA85-9BCF-F471-82BC-966EB288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0" y="106772"/>
            <a:ext cx="2989407" cy="306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0D50BA50-58EE-054E-8495-89C2AC35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593" y="3330483"/>
            <a:ext cx="2989204" cy="306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49092B73-02E9-818B-57D7-C3226AAED95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093528" y="-4586801"/>
            <a:ext cx="236829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CH" alt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CH" alt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58C14-6C77-2608-F1FD-EC2DF0A10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121" y="106769"/>
            <a:ext cx="2986194" cy="30609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28B462-1F6D-B83F-F4CD-48A17E3CF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4602" y="106769"/>
            <a:ext cx="2986195" cy="3060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9B5415-0900-9964-D1B0-23E67D3B7072}"/>
              </a:ext>
            </a:extLst>
          </p:cNvPr>
          <p:cNvSpPr txBox="1"/>
          <p:nvPr/>
        </p:nvSpPr>
        <p:spPr>
          <a:xfrm>
            <a:off x="3653038" y="2597284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4"/>
                </a:solidFill>
              </a:rPr>
              <a:t>212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CCB88-4B53-6761-D77B-A12B16FE0BBD}"/>
              </a:ext>
            </a:extLst>
          </p:cNvPr>
          <p:cNvSpPr txBox="1"/>
          <p:nvPr/>
        </p:nvSpPr>
        <p:spPr>
          <a:xfrm>
            <a:off x="1506026" y="2597284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2"/>
                </a:solidFill>
              </a:rPr>
              <a:t>109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80C1A-235C-BA8F-AAC1-BD54D7231B85}"/>
              </a:ext>
            </a:extLst>
          </p:cNvPr>
          <p:cNvSpPr txBox="1"/>
          <p:nvPr/>
        </p:nvSpPr>
        <p:spPr>
          <a:xfrm>
            <a:off x="6991400" y="2597284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4"/>
                </a:solidFill>
              </a:rPr>
              <a:t>416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A9B15C-48BF-2983-C628-3AED2E7AE139}"/>
              </a:ext>
            </a:extLst>
          </p:cNvPr>
          <p:cNvSpPr txBox="1"/>
          <p:nvPr/>
        </p:nvSpPr>
        <p:spPr>
          <a:xfrm>
            <a:off x="4844388" y="2597284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2"/>
                </a:solidFill>
              </a:rPr>
              <a:t>182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1CEB0-44B9-9BE9-36FD-4C2984BA2D77}"/>
              </a:ext>
            </a:extLst>
          </p:cNvPr>
          <p:cNvSpPr txBox="1"/>
          <p:nvPr/>
        </p:nvSpPr>
        <p:spPr>
          <a:xfrm>
            <a:off x="10347896" y="2597284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4"/>
                </a:solidFill>
              </a:rPr>
              <a:t>156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68CA5-2A7F-A430-B145-652AF3CD8557}"/>
              </a:ext>
            </a:extLst>
          </p:cNvPr>
          <p:cNvSpPr txBox="1"/>
          <p:nvPr/>
        </p:nvSpPr>
        <p:spPr>
          <a:xfrm>
            <a:off x="8200884" y="259728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2"/>
                </a:solidFill>
              </a:rPr>
              <a:t>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C86F3-71E3-ED3C-7F7E-D4C9A3B49CF3}"/>
              </a:ext>
            </a:extLst>
          </p:cNvPr>
          <p:cNvSpPr txBox="1"/>
          <p:nvPr/>
        </p:nvSpPr>
        <p:spPr>
          <a:xfrm>
            <a:off x="3627295" y="585938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4"/>
                </a:solidFill>
              </a:rPr>
              <a:t>139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62711B-3207-E976-7CA7-1ABCF2F58C14}"/>
              </a:ext>
            </a:extLst>
          </p:cNvPr>
          <p:cNvSpPr txBox="1"/>
          <p:nvPr/>
        </p:nvSpPr>
        <p:spPr>
          <a:xfrm>
            <a:off x="1480283" y="585938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2"/>
                </a:solidFill>
              </a:rPr>
              <a:t>166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94A9E0-5C7C-E654-D45D-00033BC3C365}"/>
              </a:ext>
            </a:extLst>
          </p:cNvPr>
          <p:cNvSpPr txBox="1"/>
          <p:nvPr/>
        </p:nvSpPr>
        <p:spPr>
          <a:xfrm>
            <a:off x="10322153" y="585938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4"/>
                </a:solidFill>
              </a:rPr>
              <a:t>71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D3AE2-6533-241D-E259-C96067763268}"/>
              </a:ext>
            </a:extLst>
          </p:cNvPr>
          <p:cNvSpPr txBox="1"/>
          <p:nvPr/>
        </p:nvSpPr>
        <p:spPr>
          <a:xfrm>
            <a:off x="8236026" y="5490050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2"/>
                </a:solidFill>
              </a:rPr>
              <a:t>295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99C423-5618-A833-3C81-82CB19AE7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9382" y="3330483"/>
            <a:ext cx="3003695" cy="30283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8B712F-1F76-1502-2817-D31546608909}"/>
              </a:ext>
            </a:extLst>
          </p:cNvPr>
          <p:cNvSpPr txBox="1"/>
          <p:nvPr/>
        </p:nvSpPr>
        <p:spPr>
          <a:xfrm>
            <a:off x="7161602" y="585938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4"/>
                </a:solidFill>
              </a:rPr>
              <a:t>47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7D4243-F0D1-5D5F-B1D5-FCA2F453762D}"/>
              </a:ext>
            </a:extLst>
          </p:cNvPr>
          <p:cNvSpPr txBox="1"/>
          <p:nvPr/>
        </p:nvSpPr>
        <p:spPr>
          <a:xfrm>
            <a:off x="5014590" y="585938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2"/>
                </a:solidFill>
              </a:rPr>
              <a:t>131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9F7B6A-4633-75E4-7E6C-98B4F25435A7}"/>
              </a:ext>
            </a:extLst>
          </p:cNvPr>
          <p:cNvSpPr txBox="1"/>
          <p:nvPr/>
        </p:nvSpPr>
        <p:spPr>
          <a:xfrm>
            <a:off x="123780" y="6474229"/>
            <a:ext cx="8667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200" dirty="0"/>
              <a:t>highlighted_proteins = ['TARDBP', 'STMN2', 'ACTl6B', 'ETV5', 'UNC13A']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C5350C5-C1E7-D593-E71C-C41D7EF5D007}"/>
                  </a:ext>
                </a:extLst>
              </p14:cNvPr>
              <p14:cNvContentPartPr/>
              <p14:nvPr/>
            </p14:nvContentPartPr>
            <p14:xfrm>
              <a:off x="522000" y="1518120"/>
              <a:ext cx="10482480" cy="5241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C5350C5-C1E7-D593-E71C-C41D7EF5D0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2640" y="1508760"/>
                <a:ext cx="10501200" cy="525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7011E47-72B0-0AA6-B8FE-752F5221F746}"/>
                  </a:ext>
                </a:extLst>
              </p14:cNvPr>
              <p14:cNvContentPartPr/>
              <p14:nvPr/>
            </p14:nvContentPartPr>
            <p14:xfrm>
              <a:off x="2233080" y="-360"/>
              <a:ext cx="4994280" cy="35881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7011E47-72B0-0AA6-B8FE-752F5221F74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23720" y="-9720"/>
                <a:ext cx="5013000" cy="360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152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E28545-D2E1-9D89-13FB-17C2C88BAEAD}"/>
              </a:ext>
            </a:extLst>
          </p:cNvPr>
          <p:cNvSpPr txBox="1"/>
          <p:nvPr/>
        </p:nvSpPr>
        <p:spPr>
          <a:xfrm>
            <a:off x="1336103" y="526513"/>
            <a:ext cx="1470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Atto vs. Negative</a:t>
            </a:r>
          </a:p>
        </p:txBody>
      </p:sp>
      <p:pic>
        <p:nvPicPr>
          <p:cNvPr id="5" name="Picture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8AF22E8-5639-CA93-0442-AD3A9258B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8" y="823041"/>
            <a:ext cx="4068651" cy="2125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6521D-3AB8-26D8-9AAE-DB541EAFDEA7}"/>
              </a:ext>
            </a:extLst>
          </p:cNvPr>
          <p:cNvSpPr txBox="1"/>
          <p:nvPr/>
        </p:nvSpPr>
        <p:spPr>
          <a:xfrm>
            <a:off x="143124" y="95492"/>
            <a:ext cx="3814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D2F35"/>
                </a:solidFill>
                <a:effectLst/>
                <a:latin typeface="system-ui"/>
              </a:rPr>
              <a:t>GO: </a:t>
            </a:r>
            <a:r>
              <a:rPr lang="en-GB" b="1" i="0" dirty="0" err="1">
                <a:solidFill>
                  <a:srgbClr val="2D2F35"/>
                </a:solidFill>
                <a:effectLst/>
                <a:latin typeface="system-ui"/>
              </a:rPr>
              <a:t>Biological_Process_noRedundant</a:t>
            </a:r>
            <a:endParaRPr lang="en-CH" b="1" dirty="0"/>
          </a:p>
        </p:txBody>
      </p:sp>
      <p:pic>
        <p:nvPicPr>
          <p:cNvPr id="11" name="Picture 10" descr="A close-up of a graph&#10;&#10;Description automatically generated">
            <a:extLst>
              <a:ext uri="{FF2B5EF4-FFF2-40B4-BE49-F238E27FC236}">
                <a16:creationId xmlns:a16="http://schemas.microsoft.com/office/drawing/2014/main" id="{7282ACB0-CA5A-0700-768F-BE06BDDDB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757" y="823041"/>
            <a:ext cx="4068651" cy="21253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41EFCA-E03A-EE5C-566B-7A4320AF08B3}"/>
              </a:ext>
            </a:extLst>
          </p:cNvPr>
          <p:cNvSpPr txBox="1"/>
          <p:nvPr/>
        </p:nvSpPr>
        <p:spPr>
          <a:xfrm>
            <a:off x="5213161" y="536191"/>
            <a:ext cx="1853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mScarlet vs. Negative</a:t>
            </a:r>
          </a:p>
        </p:txBody>
      </p:sp>
      <p:pic>
        <p:nvPicPr>
          <p:cNvPr id="16" name="Picture 15" descr="A graph with blue and yellow squares&#10;&#10;Description automatically generated">
            <a:extLst>
              <a:ext uri="{FF2B5EF4-FFF2-40B4-BE49-F238E27FC236}">
                <a16:creationId xmlns:a16="http://schemas.microsoft.com/office/drawing/2014/main" id="{7B2459E2-DAFD-9F3C-5EBA-60C519915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406" y="843968"/>
            <a:ext cx="4068651" cy="21253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5643F0-FC7E-62F6-B2BF-786CA515DCB7}"/>
              </a:ext>
            </a:extLst>
          </p:cNvPr>
          <p:cNvSpPr txBox="1"/>
          <p:nvPr/>
        </p:nvSpPr>
        <p:spPr>
          <a:xfrm>
            <a:off x="9281810" y="525727"/>
            <a:ext cx="1496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mScarlet vs. Atto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29014D-AE90-7E6A-EEF4-0639C555D6F3}"/>
              </a:ext>
            </a:extLst>
          </p:cNvPr>
          <p:cNvSpPr txBox="1"/>
          <p:nvPr/>
        </p:nvSpPr>
        <p:spPr>
          <a:xfrm>
            <a:off x="1303888" y="3429000"/>
            <a:ext cx="1645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LV_KD vs. Negative</a:t>
            </a:r>
          </a:p>
        </p:txBody>
      </p:sp>
      <p:pic>
        <p:nvPicPr>
          <p:cNvPr id="22" name="Picture 21" descr="A close-up of a graph&#10;&#10;Description automatically generated">
            <a:extLst>
              <a:ext uri="{FF2B5EF4-FFF2-40B4-BE49-F238E27FC236}">
                <a16:creationId xmlns:a16="http://schemas.microsoft.com/office/drawing/2014/main" id="{A45948DD-DDFC-9442-F13A-CA1789DCE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167" y="3736777"/>
            <a:ext cx="4068650" cy="2125351"/>
          </a:xfrm>
          <a:prstGeom prst="rect">
            <a:avLst/>
          </a:prstGeom>
        </p:spPr>
      </p:pic>
      <p:pic>
        <p:nvPicPr>
          <p:cNvPr id="24" name="Picture 23" descr="A close-up of a graph&#10;&#10;Description automatically generated">
            <a:extLst>
              <a:ext uri="{FF2B5EF4-FFF2-40B4-BE49-F238E27FC236}">
                <a16:creationId xmlns:a16="http://schemas.microsoft.com/office/drawing/2014/main" id="{B3BBE513-4472-9BEA-98FE-1907EA48C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8082" y="3736776"/>
            <a:ext cx="4068650" cy="212535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D638727-D9E4-31A2-4C82-B128C2BEB3B8}"/>
              </a:ext>
            </a:extLst>
          </p:cNvPr>
          <p:cNvSpPr txBox="1"/>
          <p:nvPr/>
        </p:nvSpPr>
        <p:spPr>
          <a:xfrm>
            <a:off x="5398617" y="3429000"/>
            <a:ext cx="1287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LV_KD vs. Atto</a:t>
            </a:r>
          </a:p>
        </p:txBody>
      </p:sp>
      <p:pic>
        <p:nvPicPr>
          <p:cNvPr id="27" name="Picture 26" descr="A blue and orange bar graph&#10;&#10;Description automatically generated">
            <a:extLst>
              <a:ext uri="{FF2B5EF4-FFF2-40B4-BE49-F238E27FC236}">
                <a16:creationId xmlns:a16="http://schemas.microsoft.com/office/drawing/2014/main" id="{F7673CE7-B49E-813E-67EC-C654F8C00B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6732" y="3736775"/>
            <a:ext cx="4068651" cy="21253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DA0B1A2-1B8A-CFB8-8437-CDA4F2D395C9}"/>
              </a:ext>
            </a:extLst>
          </p:cNvPr>
          <p:cNvSpPr txBox="1"/>
          <p:nvPr/>
        </p:nvSpPr>
        <p:spPr>
          <a:xfrm>
            <a:off x="9363376" y="3458339"/>
            <a:ext cx="1671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LV_KD vs. mScarlet</a:t>
            </a:r>
          </a:p>
        </p:txBody>
      </p:sp>
      <p:pic>
        <p:nvPicPr>
          <p:cNvPr id="30" name="Picture 29" descr="A blue rectangle with black numbers&#10;&#10;Description automatically generated">
            <a:extLst>
              <a:ext uri="{FF2B5EF4-FFF2-40B4-BE49-F238E27FC236}">
                <a16:creationId xmlns:a16="http://schemas.microsoft.com/office/drawing/2014/main" id="{E04A74FA-D865-E53E-3E8E-384D1262B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4107" y="6284382"/>
            <a:ext cx="3276600" cy="533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96434CF-111A-93FF-FF0B-26FD8D2D180C}"/>
              </a:ext>
            </a:extLst>
          </p:cNvPr>
          <p:cNvSpPr txBox="1"/>
          <p:nvPr/>
        </p:nvSpPr>
        <p:spPr>
          <a:xfrm>
            <a:off x="4196297" y="603495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4"/>
                </a:solidFill>
              </a:rPr>
              <a:t>up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E695C7-BF05-309A-DFBF-8239CA929D95}"/>
              </a:ext>
            </a:extLst>
          </p:cNvPr>
          <p:cNvSpPr txBox="1"/>
          <p:nvPr/>
        </p:nvSpPr>
        <p:spPr>
          <a:xfrm>
            <a:off x="4833409" y="6045636"/>
            <a:ext cx="75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2"/>
                </a:solidFill>
              </a:rPr>
              <a:t>down</a:t>
            </a:r>
          </a:p>
        </p:txBody>
      </p:sp>
    </p:spTree>
    <p:extLst>
      <p:ext uri="{BB962C8B-B14F-4D97-AF65-F5344CB8AC3E}">
        <p14:creationId xmlns:p14="http://schemas.microsoft.com/office/powerpoint/2010/main" val="331134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FC0E8-F309-FFA3-4884-D5EB77BC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F390A2FC-CF41-092A-E363-856EEBD86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" y="823041"/>
            <a:ext cx="4068652" cy="2125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3D575-544F-2210-2C7D-0875194F1CE6}"/>
              </a:ext>
            </a:extLst>
          </p:cNvPr>
          <p:cNvSpPr txBox="1"/>
          <p:nvPr/>
        </p:nvSpPr>
        <p:spPr>
          <a:xfrm>
            <a:off x="1322851" y="526513"/>
            <a:ext cx="1470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Atto vs. Negative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C38EE-91A1-9D78-1EF8-9DCC2A2F781B}"/>
              </a:ext>
            </a:extLst>
          </p:cNvPr>
          <p:cNvSpPr txBox="1"/>
          <p:nvPr/>
        </p:nvSpPr>
        <p:spPr>
          <a:xfrm>
            <a:off x="143123" y="95492"/>
            <a:ext cx="4068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D2F35"/>
                </a:solidFill>
                <a:effectLst/>
                <a:latin typeface="system-ui"/>
              </a:rPr>
              <a:t>GO: </a:t>
            </a:r>
            <a:r>
              <a:rPr lang="en-GB" b="1" i="0" dirty="0" err="1">
                <a:solidFill>
                  <a:srgbClr val="2D2F35"/>
                </a:solidFill>
                <a:effectLst/>
                <a:latin typeface="system-ui"/>
              </a:rPr>
              <a:t>Cellular_Component_noRedundant</a:t>
            </a:r>
            <a:endParaRPr lang="en-CH" b="1" dirty="0"/>
          </a:p>
          <a:p>
            <a:endParaRPr lang="en-CH" b="1" dirty="0"/>
          </a:p>
        </p:txBody>
      </p:sp>
      <p:pic>
        <p:nvPicPr>
          <p:cNvPr id="4" name="Picture 3" descr="A graph with multiple colors&#10;&#10;Description automatically generated with medium confidence">
            <a:extLst>
              <a:ext uri="{FF2B5EF4-FFF2-40B4-BE49-F238E27FC236}">
                <a16:creationId xmlns:a16="http://schemas.microsoft.com/office/drawing/2014/main" id="{9F3E41B8-9888-A71E-511E-BCA557354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06" y="834290"/>
            <a:ext cx="4068650" cy="2125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CF51DC-01B7-0F52-C304-7F0CECCE462E}"/>
              </a:ext>
            </a:extLst>
          </p:cNvPr>
          <p:cNvSpPr txBox="1"/>
          <p:nvPr/>
        </p:nvSpPr>
        <p:spPr>
          <a:xfrm>
            <a:off x="5199909" y="536191"/>
            <a:ext cx="1853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mScarlet vs. Negative</a:t>
            </a:r>
          </a:p>
        </p:txBody>
      </p:sp>
      <p:pic>
        <p:nvPicPr>
          <p:cNvPr id="8" name="Picture 7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4FD52966-A20B-48B8-33E5-B68FCF881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153" y="834290"/>
            <a:ext cx="4068650" cy="21253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201A63-072A-08E6-01CC-3080334199D7}"/>
              </a:ext>
            </a:extLst>
          </p:cNvPr>
          <p:cNvSpPr txBox="1"/>
          <p:nvPr/>
        </p:nvSpPr>
        <p:spPr>
          <a:xfrm>
            <a:off x="9281810" y="525727"/>
            <a:ext cx="1496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mScarlet vs. Atto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F820F-AE0F-44A0-BEBA-440594A92881}"/>
              </a:ext>
            </a:extLst>
          </p:cNvPr>
          <p:cNvSpPr txBox="1"/>
          <p:nvPr/>
        </p:nvSpPr>
        <p:spPr>
          <a:xfrm>
            <a:off x="1303888" y="3429000"/>
            <a:ext cx="1645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LV_KD vs. Negative</a:t>
            </a:r>
          </a:p>
        </p:txBody>
      </p:sp>
      <p:pic>
        <p:nvPicPr>
          <p:cNvPr id="12" name="Picture 11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7B34DEB-36E4-74A9-EC9D-FCDB43CB6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55" y="3736777"/>
            <a:ext cx="4068650" cy="21253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C785E7-A049-E617-AC9E-F240298B7711}"/>
              </a:ext>
            </a:extLst>
          </p:cNvPr>
          <p:cNvSpPr txBox="1"/>
          <p:nvPr/>
        </p:nvSpPr>
        <p:spPr>
          <a:xfrm>
            <a:off x="5398617" y="3429000"/>
            <a:ext cx="1287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LV_KD vs. Atto</a:t>
            </a:r>
          </a:p>
        </p:txBody>
      </p:sp>
      <p:pic>
        <p:nvPicPr>
          <p:cNvPr id="15" name="Picture 14" descr="A close-up of a graph&#10;&#10;Description automatically generated">
            <a:extLst>
              <a:ext uri="{FF2B5EF4-FFF2-40B4-BE49-F238E27FC236}">
                <a16:creationId xmlns:a16="http://schemas.microsoft.com/office/drawing/2014/main" id="{1D6B4A11-5FC1-9860-7932-45FCADCCA4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2504" y="3748025"/>
            <a:ext cx="4068649" cy="21253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18EE23-37C7-EA18-41B9-42877F26D370}"/>
              </a:ext>
            </a:extLst>
          </p:cNvPr>
          <p:cNvSpPr txBox="1"/>
          <p:nvPr/>
        </p:nvSpPr>
        <p:spPr>
          <a:xfrm>
            <a:off x="9363376" y="3458339"/>
            <a:ext cx="1671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LV_KD vs. mScarlet</a:t>
            </a:r>
          </a:p>
        </p:txBody>
      </p:sp>
      <p:pic>
        <p:nvPicPr>
          <p:cNvPr id="18" name="Picture 17" descr="A graph with blue and orange lines&#10;&#10;Description automatically generated with medium confidence">
            <a:extLst>
              <a:ext uri="{FF2B5EF4-FFF2-40B4-BE49-F238E27FC236}">
                <a16:creationId xmlns:a16="http://schemas.microsoft.com/office/drawing/2014/main" id="{6FB93914-1675-5198-2C0D-90078F2662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5863" y="3766116"/>
            <a:ext cx="4068650" cy="212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48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16F96-AB2D-E8BF-C6BD-B16F622B4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3F49F5FB-6157-7236-736F-0251DD75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" y="823041"/>
            <a:ext cx="4068652" cy="2125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AD4E32-34A4-BE4A-1325-8CBE19E17F30}"/>
              </a:ext>
            </a:extLst>
          </p:cNvPr>
          <p:cNvSpPr txBox="1"/>
          <p:nvPr/>
        </p:nvSpPr>
        <p:spPr>
          <a:xfrm>
            <a:off x="1322851" y="526513"/>
            <a:ext cx="1470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Atto vs. Negative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E6B95-F0CD-67D1-E000-FAC4F8916AFD}"/>
              </a:ext>
            </a:extLst>
          </p:cNvPr>
          <p:cNvSpPr txBox="1"/>
          <p:nvPr/>
        </p:nvSpPr>
        <p:spPr>
          <a:xfrm>
            <a:off x="143123" y="95492"/>
            <a:ext cx="4068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D2F35"/>
                </a:solidFill>
                <a:effectLst/>
                <a:latin typeface="system-ui"/>
              </a:rPr>
              <a:t>GO: </a:t>
            </a:r>
            <a:r>
              <a:rPr lang="en-GB" b="1" i="0" dirty="0" err="1">
                <a:solidFill>
                  <a:srgbClr val="2D2F35"/>
                </a:solidFill>
                <a:effectLst/>
                <a:latin typeface="system-ui"/>
              </a:rPr>
              <a:t>Molecular_Function_noRedundant</a:t>
            </a:r>
            <a:endParaRPr lang="en-CH" b="1" dirty="0"/>
          </a:p>
        </p:txBody>
      </p:sp>
      <p:pic>
        <p:nvPicPr>
          <p:cNvPr id="8" name="Picture 7" descr="A graph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809816C5-135E-FE87-6196-EEACB5438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06" y="823041"/>
            <a:ext cx="4068651" cy="21253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8909A6-CC43-AAA3-4A65-92AE0716A8FF}"/>
              </a:ext>
            </a:extLst>
          </p:cNvPr>
          <p:cNvSpPr txBox="1"/>
          <p:nvPr/>
        </p:nvSpPr>
        <p:spPr>
          <a:xfrm>
            <a:off x="5199909" y="536191"/>
            <a:ext cx="1853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mScarlet vs. Negative</a:t>
            </a:r>
          </a:p>
        </p:txBody>
      </p:sp>
      <p:pic>
        <p:nvPicPr>
          <p:cNvPr id="11" name="Picture 10" descr="A graph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E4C6D13B-2AB7-B849-4739-17D556FCB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495" y="843968"/>
            <a:ext cx="4068651" cy="21253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998617-29A7-3649-3744-36C7CBB49AC9}"/>
              </a:ext>
            </a:extLst>
          </p:cNvPr>
          <p:cNvSpPr txBox="1"/>
          <p:nvPr/>
        </p:nvSpPr>
        <p:spPr>
          <a:xfrm>
            <a:off x="9281810" y="525727"/>
            <a:ext cx="1496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mScarlet vs. Atto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1DB83-5821-E619-5B49-8BE401499011}"/>
              </a:ext>
            </a:extLst>
          </p:cNvPr>
          <p:cNvSpPr txBox="1"/>
          <p:nvPr/>
        </p:nvSpPr>
        <p:spPr>
          <a:xfrm>
            <a:off x="1303888" y="3429000"/>
            <a:ext cx="1645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LV_KD vs. Negative</a:t>
            </a:r>
          </a:p>
        </p:txBody>
      </p:sp>
      <p:pic>
        <p:nvPicPr>
          <p:cNvPr id="15" name="Picture 1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F93482B0-D3EB-0156-068D-E5DAD0FDA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56" y="3736777"/>
            <a:ext cx="4068650" cy="21253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894441-4167-DCB0-73FC-494C2462A098}"/>
              </a:ext>
            </a:extLst>
          </p:cNvPr>
          <p:cNvSpPr txBox="1"/>
          <p:nvPr/>
        </p:nvSpPr>
        <p:spPr>
          <a:xfrm>
            <a:off x="5398617" y="3429000"/>
            <a:ext cx="1287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LV_KD vs. Atto</a:t>
            </a:r>
          </a:p>
        </p:txBody>
      </p:sp>
      <p:pic>
        <p:nvPicPr>
          <p:cNvPr id="17" name="Picture 1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2C6EF80C-B06B-B1BF-E8B4-6B5B24B44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1674" y="3736776"/>
            <a:ext cx="4068651" cy="21253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2E71D6-E3D4-6196-F04E-2BA41CEE4D38}"/>
              </a:ext>
            </a:extLst>
          </p:cNvPr>
          <p:cNvSpPr txBox="1"/>
          <p:nvPr/>
        </p:nvSpPr>
        <p:spPr>
          <a:xfrm>
            <a:off x="9363376" y="3458339"/>
            <a:ext cx="1671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LV_KD vs. mScarlet</a:t>
            </a:r>
          </a:p>
        </p:txBody>
      </p:sp>
      <p:pic>
        <p:nvPicPr>
          <p:cNvPr id="20" name="Picture 19" descr="A close-up of a graph&#10;&#10;Description automatically generated">
            <a:extLst>
              <a:ext uri="{FF2B5EF4-FFF2-40B4-BE49-F238E27FC236}">
                <a16:creationId xmlns:a16="http://schemas.microsoft.com/office/drawing/2014/main" id="{E15D0721-F8A1-2B72-97EA-5F54C40187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9495" y="3736775"/>
            <a:ext cx="4068647" cy="21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43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3C8ED-558B-5F97-AD62-77017ADA3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7D0C067F-0C12-3660-1EBF-6A5469493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" y="823041"/>
            <a:ext cx="4068652" cy="2125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A7396B-B3D6-FEF0-4CA0-71AE32ACFCE7}"/>
              </a:ext>
            </a:extLst>
          </p:cNvPr>
          <p:cNvSpPr txBox="1"/>
          <p:nvPr/>
        </p:nvSpPr>
        <p:spPr>
          <a:xfrm>
            <a:off x="1322851" y="526513"/>
            <a:ext cx="1470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Atto vs. Negative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71BFE-94D4-827A-5713-AA72A156FFF9}"/>
              </a:ext>
            </a:extLst>
          </p:cNvPr>
          <p:cNvSpPr txBox="1"/>
          <p:nvPr/>
        </p:nvSpPr>
        <p:spPr>
          <a:xfrm>
            <a:off x="143123" y="95492"/>
            <a:ext cx="4068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D2F35"/>
                </a:solidFill>
                <a:effectLst/>
                <a:latin typeface="system-ui"/>
              </a:rPr>
              <a:t>GO: KEGG</a:t>
            </a:r>
            <a:endParaRPr lang="en-CH" b="1" dirty="0"/>
          </a:p>
        </p:txBody>
      </p:sp>
      <p:pic>
        <p:nvPicPr>
          <p:cNvPr id="10" name="Picture 9" descr="A blue and orange bar graph&#10;&#10;Description automatically generated">
            <a:extLst>
              <a:ext uri="{FF2B5EF4-FFF2-40B4-BE49-F238E27FC236}">
                <a16:creationId xmlns:a16="http://schemas.microsoft.com/office/drawing/2014/main" id="{582C7EFD-8913-3028-35A9-6BA45D82F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06" y="823041"/>
            <a:ext cx="4068652" cy="2125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5EFC39-9E25-56F0-2EA7-4E3C2DC6BD9F}"/>
              </a:ext>
            </a:extLst>
          </p:cNvPr>
          <p:cNvSpPr txBox="1"/>
          <p:nvPr/>
        </p:nvSpPr>
        <p:spPr>
          <a:xfrm>
            <a:off x="5199909" y="536191"/>
            <a:ext cx="1853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mScarlet vs. Negative</a:t>
            </a:r>
          </a:p>
        </p:txBody>
      </p:sp>
      <p:pic>
        <p:nvPicPr>
          <p:cNvPr id="13" name="Picture 12" descr="A chart with blue and orange lines&#10;&#10;Description automatically generated with medium confidence">
            <a:extLst>
              <a:ext uri="{FF2B5EF4-FFF2-40B4-BE49-F238E27FC236}">
                <a16:creationId xmlns:a16="http://schemas.microsoft.com/office/drawing/2014/main" id="{50FB82A4-6EEF-9A3B-7A43-EB16C0087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349" y="843968"/>
            <a:ext cx="4068651" cy="21253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4680A9-8B73-60BF-CD8D-AC49D71D8825}"/>
              </a:ext>
            </a:extLst>
          </p:cNvPr>
          <p:cNvSpPr txBox="1"/>
          <p:nvPr/>
        </p:nvSpPr>
        <p:spPr>
          <a:xfrm>
            <a:off x="9281810" y="525727"/>
            <a:ext cx="1496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mScarlet vs. Atto</a:t>
            </a:r>
          </a:p>
        </p:txBody>
      </p:sp>
      <p:pic>
        <p:nvPicPr>
          <p:cNvPr id="16" name="Picture 15" descr="A graph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AF000E5A-A509-FA72-8EF9-FF5C7A5B3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55" y="3736777"/>
            <a:ext cx="4068651" cy="21253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E48ECA-B513-E7CF-AF48-52D82A1CCFDC}"/>
              </a:ext>
            </a:extLst>
          </p:cNvPr>
          <p:cNvSpPr txBox="1"/>
          <p:nvPr/>
        </p:nvSpPr>
        <p:spPr>
          <a:xfrm>
            <a:off x="1303888" y="3429000"/>
            <a:ext cx="1645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LV_KD vs. Negative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73C967-3DF9-FC34-483C-20B4B9EA763B}"/>
              </a:ext>
            </a:extLst>
          </p:cNvPr>
          <p:cNvSpPr txBox="1"/>
          <p:nvPr/>
        </p:nvSpPr>
        <p:spPr>
          <a:xfrm>
            <a:off x="5398617" y="3429000"/>
            <a:ext cx="1287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LV_KD vs. Atto</a:t>
            </a:r>
          </a:p>
        </p:txBody>
      </p:sp>
      <p:pic>
        <p:nvPicPr>
          <p:cNvPr id="21" name="Picture 20" descr="A graph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D1855FBA-2778-317E-0CB1-117EF0E10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8282" y="3736777"/>
            <a:ext cx="4068650" cy="21253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FD4FE5-31A0-D1B2-4578-90D4900335D9}"/>
              </a:ext>
            </a:extLst>
          </p:cNvPr>
          <p:cNvSpPr txBox="1"/>
          <p:nvPr/>
        </p:nvSpPr>
        <p:spPr>
          <a:xfrm>
            <a:off x="9363376" y="3458339"/>
            <a:ext cx="1671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LV_KD vs. mScarlet</a:t>
            </a:r>
          </a:p>
        </p:txBody>
      </p:sp>
      <p:pic>
        <p:nvPicPr>
          <p:cNvPr id="24" name="Picture 23" descr="A graph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5694DEFF-6DA6-9086-B0DF-6805A773EC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5863" y="3736777"/>
            <a:ext cx="4068650" cy="212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09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40C8A-72D9-56FE-981C-A00F6F0C4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24BE1CCD-DCB4-A738-0990-D0DC819C0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5" y="823041"/>
            <a:ext cx="4068651" cy="21253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60E92A-111A-F598-0CDB-A785220040C1}"/>
              </a:ext>
            </a:extLst>
          </p:cNvPr>
          <p:cNvSpPr txBox="1"/>
          <p:nvPr/>
        </p:nvSpPr>
        <p:spPr>
          <a:xfrm>
            <a:off x="1322851" y="526513"/>
            <a:ext cx="1470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Atto vs. Negative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3926D-DF15-FCDA-B35C-9D78F1AC74BE}"/>
              </a:ext>
            </a:extLst>
          </p:cNvPr>
          <p:cNvSpPr txBox="1"/>
          <p:nvPr/>
        </p:nvSpPr>
        <p:spPr>
          <a:xfrm>
            <a:off x="143123" y="95492"/>
            <a:ext cx="4068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D2F35"/>
                </a:solidFill>
                <a:effectLst/>
                <a:latin typeface="system-ui"/>
              </a:rPr>
              <a:t>GO: </a:t>
            </a:r>
            <a:r>
              <a:rPr lang="en-GB" b="1" i="0" dirty="0" err="1">
                <a:solidFill>
                  <a:srgbClr val="2D2F35"/>
                </a:solidFill>
                <a:effectLst/>
                <a:latin typeface="system-ui"/>
              </a:rPr>
              <a:t>disease_Disgenet</a:t>
            </a:r>
            <a:endParaRPr lang="en-CH" b="1" dirty="0"/>
          </a:p>
        </p:txBody>
      </p:sp>
      <p:pic>
        <p:nvPicPr>
          <p:cNvPr id="5" name="Picture 4" descr="A graph with multiple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EB706C75-4F03-D5CF-0780-C7F4369B5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06" y="834290"/>
            <a:ext cx="4068649" cy="2125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BFF3D-C574-1649-5B3B-14F4FFBD8D4F}"/>
              </a:ext>
            </a:extLst>
          </p:cNvPr>
          <p:cNvSpPr txBox="1"/>
          <p:nvPr/>
        </p:nvSpPr>
        <p:spPr>
          <a:xfrm>
            <a:off x="5199909" y="536191"/>
            <a:ext cx="1853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mScarlet vs. Negative</a:t>
            </a:r>
          </a:p>
        </p:txBody>
      </p:sp>
      <p:pic>
        <p:nvPicPr>
          <p:cNvPr id="11" name="Picture 10" descr="A graph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8DF88ACB-2817-1DE4-84F0-0F3BA1D96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156" y="823040"/>
            <a:ext cx="4068650" cy="21253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FC5DE-651C-67B3-D296-569EC97C3843}"/>
              </a:ext>
            </a:extLst>
          </p:cNvPr>
          <p:cNvSpPr txBox="1"/>
          <p:nvPr/>
        </p:nvSpPr>
        <p:spPr>
          <a:xfrm>
            <a:off x="9281810" y="525727"/>
            <a:ext cx="1496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mScarlet vs. Atto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427841-4B9C-171D-7E63-5A7AFD62370D}"/>
              </a:ext>
            </a:extLst>
          </p:cNvPr>
          <p:cNvSpPr txBox="1"/>
          <p:nvPr/>
        </p:nvSpPr>
        <p:spPr>
          <a:xfrm>
            <a:off x="1303888" y="3429000"/>
            <a:ext cx="1645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LV_KD vs. Negative</a:t>
            </a:r>
          </a:p>
        </p:txBody>
      </p:sp>
      <p:pic>
        <p:nvPicPr>
          <p:cNvPr id="15" name="Picture 14" descr="A chart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256FCA38-6492-7D5C-DA61-B3D7E9599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36777"/>
            <a:ext cx="4068651" cy="21253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3A48D7-55D6-6319-BF12-1F051272A634}"/>
              </a:ext>
            </a:extLst>
          </p:cNvPr>
          <p:cNvSpPr txBox="1"/>
          <p:nvPr/>
        </p:nvSpPr>
        <p:spPr>
          <a:xfrm>
            <a:off x="5398617" y="3429000"/>
            <a:ext cx="1287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LV_KD vs. Atto</a:t>
            </a:r>
          </a:p>
        </p:txBody>
      </p:sp>
      <p:pic>
        <p:nvPicPr>
          <p:cNvPr id="20" name="Picture 19" descr="A graph with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C7B9593C-86B9-2E7C-6394-0563F25F1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2729" y="3736777"/>
            <a:ext cx="4068650" cy="21253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E2DE5D-84C6-6A91-FC25-F67B4A410F3D}"/>
              </a:ext>
            </a:extLst>
          </p:cNvPr>
          <p:cNvSpPr txBox="1"/>
          <p:nvPr/>
        </p:nvSpPr>
        <p:spPr>
          <a:xfrm>
            <a:off x="9363376" y="3458339"/>
            <a:ext cx="1671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LV_KD vs. mScarlet</a:t>
            </a:r>
          </a:p>
        </p:txBody>
      </p:sp>
      <p:pic>
        <p:nvPicPr>
          <p:cNvPr id="23" name="Picture 22" descr="A graph of a number of patients&#10;&#10;Description automatically generated with medium confidence">
            <a:extLst>
              <a:ext uri="{FF2B5EF4-FFF2-40B4-BE49-F238E27FC236}">
                <a16:creationId xmlns:a16="http://schemas.microsoft.com/office/drawing/2014/main" id="{14A92814-D3CA-B08D-A56F-DF3B4F9CA8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12" y="3736776"/>
            <a:ext cx="4068650" cy="212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43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301</Words>
  <Application>Microsoft Macintosh PowerPoint</Application>
  <PresentationFormat>Widescreen</PresentationFormat>
  <Paragraphs>63</Paragraphs>
  <Slides>9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system-ui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Weijia Zhong</dc:creator>
  <cp:lastModifiedBy>Weijia Zhong</cp:lastModifiedBy>
  <cp:revision>17</cp:revision>
  <dcterms:created xsi:type="dcterms:W3CDTF">2024-12-09T10:47:52Z</dcterms:created>
  <dcterms:modified xsi:type="dcterms:W3CDTF">2024-12-13T12:15:56Z</dcterms:modified>
</cp:coreProperties>
</file>